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938" y="1671065"/>
            <a:ext cx="7088123" cy="98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6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6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6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509003"/>
            <a:ext cx="9144000" cy="349250"/>
          </a:xfrm>
          <a:custGeom>
            <a:avLst/>
            <a:gdLst/>
            <a:ahLst/>
            <a:cxnLst/>
            <a:rect l="l" t="t" r="r" b="b"/>
            <a:pathLst>
              <a:path w="9144000" h="349250">
                <a:moveTo>
                  <a:pt x="9144000" y="0"/>
                </a:moveTo>
                <a:lnTo>
                  <a:pt x="0" y="0"/>
                </a:lnTo>
                <a:lnTo>
                  <a:pt x="0" y="348995"/>
                </a:lnTo>
                <a:lnTo>
                  <a:pt x="9144000" y="348995"/>
                </a:lnTo>
                <a:lnTo>
                  <a:pt x="9144000" y="0"/>
                </a:lnTo>
                <a:close/>
              </a:path>
            </a:pathLst>
          </a:custGeom>
          <a:solidFill>
            <a:srgbClr val="F692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509003"/>
            <a:ext cx="9144000" cy="349250"/>
          </a:xfrm>
          <a:custGeom>
            <a:avLst/>
            <a:gdLst/>
            <a:ahLst/>
            <a:cxnLst/>
            <a:rect l="l" t="t" r="r" b="b"/>
            <a:pathLst>
              <a:path w="9144000" h="349250">
                <a:moveTo>
                  <a:pt x="0" y="348995"/>
                </a:moveTo>
                <a:lnTo>
                  <a:pt x="9144000" y="348995"/>
                </a:lnTo>
                <a:lnTo>
                  <a:pt x="9144000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3151" y="664591"/>
            <a:ext cx="391769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692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5720" y="2148332"/>
            <a:ext cx="7312558" cy="3039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2877" y="3663137"/>
            <a:ext cx="465582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ESTRUCTURA</a:t>
            </a:r>
            <a:r>
              <a:rPr sz="3600" b="1" spc="-215" dirty="0">
                <a:latin typeface="Arial"/>
                <a:cs typeface="Arial"/>
              </a:rPr>
              <a:t> </a:t>
            </a:r>
            <a:r>
              <a:rPr lang="es-ES" sz="3600" b="1" spc="-5" dirty="0" smtClean="0">
                <a:latin typeface="Arial"/>
                <a:cs typeface="Arial"/>
              </a:rPr>
              <a:t>PLAN DE EMPRENDIMIENTO</a:t>
            </a:r>
            <a:endParaRPr sz="36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8627" y="1303019"/>
            <a:ext cx="3666744" cy="2134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62200" y="1905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LINEAS DE INTERES: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Interés tecnológico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Interés productivo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Interés social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Investigación científica</a:t>
            </a:r>
            <a:endParaRPr lang="es-ES" dirty="0"/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6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151" y="664591"/>
            <a:ext cx="3745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Pitch</a:t>
            </a:r>
            <a:r>
              <a:rPr spc="-80" dirty="0"/>
              <a:t> </a:t>
            </a:r>
            <a:r>
              <a:rPr spc="-5" dirty="0"/>
              <a:t>Completo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5720" y="2148332"/>
            <a:ext cx="5685790" cy="303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Caratula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(Con</a:t>
            </a:r>
            <a:r>
              <a:rPr sz="2400" spc="1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datos</a:t>
            </a:r>
            <a:r>
              <a:rPr sz="2400" spc="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Generales:</a:t>
            </a:r>
            <a:r>
              <a:rPr sz="2400" spc="-3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15" dirty="0">
                <a:solidFill>
                  <a:srgbClr val="7E7E7E"/>
                </a:solidFill>
                <a:latin typeface="Arial MT"/>
                <a:cs typeface="Arial MT"/>
              </a:rPr>
              <a:t>Titulo, </a:t>
            </a:r>
            <a:r>
              <a:rPr sz="2400" spc="-65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integrantes,</a:t>
            </a:r>
            <a:r>
              <a:rPr sz="2400" spc="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línea</a:t>
            </a:r>
            <a:r>
              <a:rPr sz="2400" spc="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de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 err="1">
                <a:solidFill>
                  <a:srgbClr val="7E7E7E"/>
                </a:solidFill>
                <a:latin typeface="Arial MT"/>
                <a:cs typeface="Arial MT"/>
              </a:rPr>
              <a:t>interés</a:t>
            </a:r>
            <a:r>
              <a:rPr sz="2400" spc="-5" dirty="0" smtClean="0">
                <a:solidFill>
                  <a:srgbClr val="7E7E7E"/>
                </a:solidFill>
                <a:latin typeface="Arial MT"/>
                <a:cs typeface="Arial MT"/>
              </a:rPr>
              <a:t>)</a:t>
            </a:r>
            <a:r>
              <a:rPr lang="es-ES" sz="2400" spc="-5" dirty="0" smtClean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endParaRPr sz="2400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Propósito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–</a:t>
            </a:r>
            <a:r>
              <a:rPr sz="2400" spc="-1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Misión</a:t>
            </a:r>
            <a:endParaRPr sz="2400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Perfil</a:t>
            </a:r>
            <a:r>
              <a:rPr sz="2400" spc="-2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Cliente</a:t>
            </a:r>
            <a:r>
              <a:rPr sz="2400" spc="35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-</a:t>
            </a:r>
            <a:r>
              <a:rPr sz="2400" spc="-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Problema</a:t>
            </a:r>
            <a:endParaRPr sz="2400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Solución</a:t>
            </a:r>
            <a:r>
              <a:rPr sz="2400" spc="3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–</a:t>
            </a:r>
            <a:r>
              <a:rPr sz="2400" spc="-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Propuesta de</a:t>
            </a:r>
            <a:r>
              <a:rPr sz="2400" spc="-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40" dirty="0">
                <a:solidFill>
                  <a:srgbClr val="7E7E7E"/>
                </a:solidFill>
                <a:latin typeface="Arial MT"/>
                <a:cs typeface="Arial MT"/>
              </a:rPr>
              <a:t>Valor</a:t>
            </a:r>
            <a:endParaRPr sz="2400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Modelo</a:t>
            </a:r>
            <a:r>
              <a:rPr sz="2400" spc="-1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de</a:t>
            </a:r>
            <a:r>
              <a:rPr sz="2400" dirty="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negocio</a:t>
            </a:r>
            <a:endParaRPr sz="2400" dirty="0">
              <a:latin typeface="Arial MT"/>
              <a:cs typeface="Arial MT"/>
            </a:endParaRPr>
          </a:p>
          <a:p>
            <a:pPr marL="46926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7E7E7E"/>
                </a:solidFill>
                <a:latin typeface="Arial MT"/>
                <a:cs typeface="Arial MT"/>
              </a:rPr>
              <a:t>Business Canvas</a:t>
            </a:r>
            <a:endParaRPr sz="2400" dirty="0">
              <a:latin typeface="Arial MT"/>
              <a:cs typeface="Arial MT"/>
            </a:endParaRPr>
          </a:p>
          <a:p>
            <a:pPr marL="295910">
              <a:lnSpc>
                <a:spcPct val="100000"/>
              </a:lnSpc>
              <a:spcBef>
                <a:spcPts val="1410"/>
              </a:spcBef>
            </a:pPr>
            <a:r>
              <a:rPr sz="1800" spc="-5" dirty="0">
                <a:latin typeface="Calibri"/>
                <a:cs typeface="Calibri"/>
              </a:rPr>
              <a:t>Máximo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slides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 </a:t>
            </a:r>
            <a:r>
              <a:rPr sz="1800" spc="-5" dirty="0">
                <a:latin typeface="Calibri"/>
                <a:cs typeface="Calibri"/>
              </a:rPr>
              <a:t>ppt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6040" y="4741164"/>
            <a:ext cx="2369819" cy="13799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27938" y="1671065"/>
            <a:ext cx="7088123" cy="1454244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50850" marR="5080" indent="-142240" algn="ctr">
              <a:lnSpc>
                <a:spcPts val="3570"/>
              </a:lnSpc>
              <a:spcBef>
                <a:spcPts val="540"/>
              </a:spcBef>
            </a:pPr>
            <a:r>
              <a:rPr spc="-30" dirty="0"/>
              <a:t>DIRECCIÓN</a:t>
            </a:r>
            <a:r>
              <a:rPr spc="-105" dirty="0"/>
              <a:t> </a:t>
            </a:r>
            <a:r>
              <a:rPr spc="-15" dirty="0"/>
              <a:t>URL</a:t>
            </a:r>
            <a:r>
              <a:rPr spc="-55" dirty="0"/>
              <a:t> </a:t>
            </a:r>
            <a:r>
              <a:rPr spc="-80" dirty="0"/>
              <a:t>PARA</a:t>
            </a:r>
            <a:r>
              <a:rPr spc="-90" dirty="0"/>
              <a:t> </a:t>
            </a:r>
            <a:r>
              <a:rPr spc="-60" dirty="0"/>
              <a:t>PRESENTAR</a:t>
            </a:r>
            <a:r>
              <a:rPr spc="-85" dirty="0"/>
              <a:t> </a:t>
            </a:r>
            <a:r>
              <a:rPr lang="es-ES" spc="-25" dirty="0" smtClean="0"/>
              <a:t>PLAN</a:t>
            </a:r>
            <a:r>
              <a:rPr spc="-90" dirty="0" smtClean="0"/>
              <a:t> </a:t>
            </a:r>
            <a:r>
              <a:rPr dirty="0"/>
              <a:t>O </a:t>
            </a:r>
            <a:r>
              <a:rPr spc="-735" dirty="0"/>
              <a:t> </a:t>
            </a:r>
            <a:r>
              <a:rPr spc="-50" dirty="0"/>
              <a:t>PROYECTO</a:t>
            </a:r>
            <a:r>
              <a:rPr spc="-85" dirty="0"/>
              <a:t> </a:t>
            </a:r>
            <a:r>
              <a:rPr spc="-15" dirty="0"/>
              <a:t>DE</a:t>
            </a:r>
            <a:r>
              <a:rPr spc="-65" dirty="0"/>
              <a:t> </a:t>
            </a:r>
            <a:r>
              <a:rPr spc="-40" dirty="0"/>
              <a:t>EMPRENDIMIENTO</a:t>
            </a:r>
            <a:r>
              <a:rPr spc="-95" dirty="0"/>
              <a:t> </a:t>
            </a:r>
            <a:r>
              <a:rPr spc="-20" dirty="0" smtClean="0"/>
              <a:t>202</a:t>
            </a:r>
            <a:r>
              <a:rPr lang="es-ES" spc="-20" dirty="0" smtClean="0"/>
              <a:t>3</a:t>
            </a:r>
            <a:endParaRPr spc="-2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0023" y="4482084"/>
            <a:ext cx="2369820" cy="137843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286000" y="3342031"/>
            <a:ext cx="541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https://docs.google.com/forms/d/e/1FAIpQLScAnK0i2SKzE99TDSg9_fu_t6Tm7joruJ4TeyAdgopA25BU9A/viewform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68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MT</vt:lpstr>
      <vt:lpstr>Calibri</vt:lpstr>
      <vt:lpstr>Calibri Light</vt:lpstr>
      <vt:lpstr>Wingdings</vt:lpstr>
      <vt:lpstr>Office Theme</vt:lpstr>
      <vt:lpstr>Presentación de PowerPoint</vt:lpstr>
      <vt:lpstr>Presentación de PowerPoint</vt:lpstr>
      <vt:lpstr>Pitch Completo</vt:lpstr>
      <vt:lpstr>DIRECCIÓN URL PARA PRESENTAR PLAN O  PROYECTO DE EMPRENDIMIENTO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lenovo</cp:lastModifiedBy>
  <cp:revision>5</cp:revision>
  <dcterms:created xsi:type="dcterms:W3CDTF">2023-11-14T16:32:59Z</dcterms:created>
  <dcterms:modified xsi:type="dcterms:W3CDTF">2023-11-14T16:39:59Z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2023-11-14T00:00:00Z</vt:filetime>
  </property>
</Properties>
</file>